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notesSlides/notesSlide3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6.xml" ContentType="application/vnd.openxmlformats-officedocument.drawingml.chart+xml"/>
  <Override PartName="/ppt/notesSlides/notesSlide85.xml" ContentType="application/vnd.openxmlformats-officedocument.presentationml.notesSlide+xml"/>
  <Override PartName="/ppt/charts/chart7.xml" ContentType="application/vnd.openxmlformats-officedocument.drawingml.chart+xml"/>
  <Override PartName="/ppt/notesSlides/notesSlide86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579" r:id="rId3"/>
    <p:sldId id="580" r:id="rId4"/>
    <p:sldId id="587" r:id="rId5"/>
    <p:sldId id="582" r:id="rId6"/>
    <p:sldId id="643" r:id="rId7"/>
    <p:sldId id="644" r:id="rId8"/>
    <p:sldId id="645" r:id="rId9"/>
    <p:sldId id="646" r:id="rId10"/>
    <p:sldId id="647" r:id="rId11"/>
    <p:sldId id="648" r:id="rId12"/>
    <p:sldId id="583" r:id="rId13"/>
    <p:sldId id="649" r:id="rId14"/>
    <p:sldId id="650" r:id="rId15"/>
    <p:sldId id="651" r:id="rId16"/>
    <p:sldId id="652" r:id="rId17"/>
    <p:sldId id="653" r:id="rId18"/>
    <p:sldId id="654" r:id="rId19"/>
    <p:sldId id="655" r:id="rId20"/>
    <p:sldId id="584" r:id="rId21"/>
    <p:sldId id="588" r:id="rId22"/>
    <p:sldId id="589" r:id="rId23"/>
    <p:sldId id="593" r:id="rId24"/>
    <p:sldId id="590" r:id="rId25"/>
    <p:sldId id="591" r:id="rId26"/>
    <p:sldId id="612" r:id="rId27"/>
    <p:sldId id="592" r:id="rId28"/>
    <p:sldId id="594" r:id="rId29"/>
    <p:sldId id="595" r:id="rId30"/>
    <p:sldId id="596" r:id="rId31"/>
    <p:sldId id="597" r:id="rId32"/>
    <p:sldId id="598" r:id="rId33"/>
    <p:sldId id="600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586" r:id="rId46"/>
    <p:sldId id="613" r:id="rId47"/>
    <p:sldId id="614" r:id="rId48"/>
    <p:sldId id="615" r:id="rId49"/>
    <p:sldId id="616" r:id="rId50"/>
    <p:sldId id="617" r:id="rId51"/>
    <p:sldId id="619" r:id="rId52"/>
    <p:sldId id="620" r:id="rId53"/>
    <p:sldId id="621" r:id="rId54"/>
    <p:sldId id="622" r:id="rId55"/>
    <p:sldId id="623" r:id="rId56"/>
    <p:sldId id="642" r:id="rId57"/>
    <p:sldId id="640" r:id="rId58"/>
    <p:sldId id="639" r:id="rId59"/>
    <p:sldId id="624" r:id="rId60"/>
    <p:sldId id="625" r:id="rId61"/>
    <p:sldId id="636" r:id="rId62"/>
    <p:sldId id="626" r:id="rId63"/>
    <p:sldId id="628" r:id="rId64"/>
    <p:sldId id="629" r:id="rId65"/>
    <p:sldId id="630" r:id="rId66"/>
    <p:sldId id="631" r:id="rId67"/>
    <p:sldId id="635" r:id="rId68"/>
    <p:sldId id="637" r:id="rId69"/>
    <p:sldId id="633" r:id="rId70"/>
    <p:sldId id="634" r:id="rId71"/>
    <p:sldId id="585" r:id="rId72"/>
    <p:sldId id="536" r:id="rId73"/>
    <p:sldId id="413" r:id="rId74"/>
    <p:sldId id="417" r:id="rId75"/>
    <p:sldId id="432" r:id="rId76"/>
    <p:sldId id="436" r:id="rId77"/>
    <p:sldId id="418" r:id="rId78"/>
    <p:sldId id="423" r:id="rId79"/>
    <p:sldId id="424" r:id="rId80"/>
    <p:sldId id="422" r:id="rId81"/>
    <p:sldId id="421" r:id="rId82"/>
    <p:sldId id="511" r:id="rId83"/>
    <p:sldId id="512" r:id="rId84"/>
    <p:sldId id="513" r:id="rId85"/>
    <p:sldId id="514" r:id="rId86"/>
    <p:sldId id="425" r:id="rId87"/>
    <p:sldId id="515" r:id="rId88"/>
    <p:sldId id="516" r:id="rId89"/>
    <p:sldId id="517" r:id="rId90"/>
    <p:sldId id="426" r:id="rId91"/>
    <p:sldId id="427" r:id="rId92"/>
    <p:sldId id="518" r:id="rId93"/>
    <p:sldId id="519" r:id="rId94"/>
    <p:sldId id="520" r:id="rId95"/>
    <p:sldId id="428" r:id="rId96"/>
    <p:sldId id="521" r:id="rId97"/>
    <p:sldId id="309" r:id="rId98"/>
    <p:sldId id="334" r:id="rId99"/>
    <p:sldId id="641" r:id="rId100"/>
    <p:sldId id="563" r:id="rId101"/>
    <p:sldId id="531" r:id="rId102"/>
    <p:sldId id="532" r:id="rId103"/>
    <p:sldId id="560" r:id="rId104"/>
    <p:sldId id="530" r:id="rId105"/>
    <p:sldId id="566" r:id="rId106"/>
    <p:sldId id="567" r:id="rId107"/>
    <p:sldId id="568" r:id="rId108"/>
    <p:sldId id="569" r:id="rId109"/>
    <p:sldId id="523" r:id="rId110"/>
    <p:sldId id="524" r:id="rId111"/>
    <p:sldId id="525" r:id="rId112"/>
    <p:sldId id="562" r:id="rId113"/>
    <p:sldId id="528" r:id="rId114"/>
    <p:sldId id="561" r:id="rId115"/>
    <p:sldId id="526" r:id="rId116"/>
    <p:sldId id="460" r:id="rId117"/>
    <p:sldId id="461" r:id="rId118"/>
    <p:sldId id="462" r:id="rId119"/>
    <p:sldId id="463" r:id="rId120"/>
    <p:sldId id="464" r:id="rId121"/>
    <p:sldId id="465" r:id="rId122"/>
    <p:sldId id="527" r:id="rId123"/>
    <p:sldId id="308" r:id="rId124"/>
    <p:sldId id="572" r:id="rId125"/>
    <p:sldId id="573" r:id="rId126"/>
    <p:sldId id="574" r:id="rId127"/>
    <p:sldId id="575" r:id="rId128"/>
    <p:sldId id="312" r:id="rId129"/>
    <p:sldId id="529" r:id="rId130"/>
    <p:sldId id="570" r:id="rId131"/>
    <p:sldId id="571" r:id="rId132"/>
    <p:sldId id="576" r:id="rId133"/>
    <p:sldId id="577" r:id="rId134"/>
    <p:sldId id="559" r:id="rId135"/>
    <p:sldId id="547" r:id="rId136"/>
    <p:sldId id="548" r:id="rId137"/>
    <p:sldId id="549" r:id="rId138"/>
    <p:sldId id="550" r:id="rId139"/>
    <p:sldId id="551" r:id="rId140"/>
    <p:sldId id="552" r:id="rId141"/>
    <p:sldId id="557" r:id="rId142"/>
    <p:sldId id="558" r:id="rId143"/>
    <p:sldId id="553" r:id="rId144"/>
    <p:sldId id="554" r:id="rId145"/>
    <p:sldId id="555" r:id="rId146"/>
    <p:sldId id="556" r:id="rId147"/>
    <p:sldId id="578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516" autoAdjust="0"/>
  </p:normalViewPr>
  <p:slideViewPr>
    <p:cSldViewPr snapToGrid="0" snapToObjects="1">
      <p:cViewPr varScale="1">
        <p:scale>
          <a:sx n="86" d="100"/>
          <a:sy n="86" d="100"/>
        </p:scale>
        <p:origin x="-2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C8C48A-EFAD-2A49-BB19-14BE4DAE3960}" type="datetime1">
              <a:rPr lang="en-US" smtClean="0"/>
              <a:t>4/16/13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90ACA0D-B5B0-AB43-9BAC-272796776A9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3E98D0-D671-3142-9FF0-0D09A627AAD3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8027AF5C-7621-484B-BD76-4071EFB1C844}" type="datetime1">
              <a:rPr lang="en-US" smtClean="0"/>
              <a:t>4/16/13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5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jpe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chart" Target="../charts/char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chart" Target="../charts/char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chart" Target="../charts/char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437556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563409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772118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771721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92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5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9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767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41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0" dirty="0" smtClean="0">
                <a:effectLst/>
              </a:rPr>
              <a:t>Motivations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2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Log.e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FF0000"/>
                </a:solidFill>
              </a:rPr>
              <a:t>Defense</a:t>
            </a:r>
            <a:r>
              <a:rPr lang="en-US" dirty="0" smtClean="0"/>
              <a:t>”,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Should not reach here!</a:t>
            </a:r>
            <a:r>
              <a:rPr lang="en-US" dirty="0" smtClean="0"/>
              <a:t>”);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64981</TotalTime>
  <Words>9647</Words>
  <Application>Microsoft Macintosh PowerPoint</Application>
  <PresentationFormat>On-screen Show (4:3)</PresentationFormat>
  <Paragraphs>1458</Paragraphs>
  <Slides>147</Slides>
  <Notes>86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Roadmap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Task 1</vt:lpstr>
      <vt:lpstr>Task 1</vt:lpstr>
      <vt:lpstr>Roadmap</vt:lpstr>
      <vt:lpstr>Task 2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</vt:lpstr>
      <vt:lpstr>Backup slides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2081</cp:revision>
  <dcterms:created xsi:type="dcterms:W3CDTF">2012-01-10T20:28:26Z</dcterms:created>
  <dcterms:modified xsi:type="dcterms:W3CDTF">2013-04-18T21:34:46Z</dcterms:modified>
</cp:coreProperties>
</file>